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Lst>
  <p:notesMasterIdLst>
    <p:notesMasterId r:id="rId20"/>
  </p:notesMasterIdLst>
  <p:handoutMasterIdLst>
    <p:handoutMasterId r:id="rId21"/>
  </p:handoutMasterIdLst>
  <p:sldIdLst>
    <p:sldId id="367" r:id="rId8"/>
    <p:sldId id="385" r:id="rId9"/>
    <p:sldId id="399" r:id="rId10"/>
    <p:sldId id="265" r:id="rId11"/>
    <p:sldId id="400" r:id="rId12"/>
    <p:sldId id="401" r:id="rId13"/>
    <p:sldId id="402" r:id="rId14"/>
    <p:sldId id="432" r:id="rId15"/>
    <p:sldId id="390" r:id="rId16"/>
    <p:sldId id="387" r:id="rId17"/>
    <p:sldId id="403" r:id="rId18"/>
    <p:sldId id="398" r:id="rId19"/>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2" autoAdjust="0"/>
    <p:restoredTop sz="87075" autoAdjust="0"/>
  </p:normalViewPr>
  <p:slideViewPr>
    <p:cSldViewPr snapToGrid="0" snapToObjects="1" showGuides="1">
      <p:cViewPr varScale="1">
        <p:scale>
          <a:sx n="111" d="100"/>
          <a:sy n="111" d="100"/>
        </p:scale>
        <p:origin x="1304"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anis" userId="6e533417-ddea-4a82-8fe9-faca9da9a7ae" providerId="ADAL" clId="{486A58AD-E623-7B49-8DF0-031672C22B58}"/>
    <pc:docChg chg="custSel modSld">
      <pc:chgData name="Ben Janis" userId="6e533417-ddea-4a82-8fe9-faca9da9a7ae" providerId="ADAL" clId="{486A58AD-E623-7B49-8DF0-031672C22B58}" dt="2021-10-13T14:47:49.673" v="1" actId="478"/>
      <pc:docMkLst>
        <pc:docMk/>
      </pc:docMkLst>
      <pc:sldChg chg="delSp modSp mod">
        <pc:chgData name="Ben Janis" userId="6e533417-ddea-4a82-8fe9-faca9da9a7ae" providerId="ADAL" clId="{486A58AD-E623-7B49-8DF0-031672C22B58}" dt="2021-10-13T14:47:49.673" v="1" actId="478"/>
        <pc:sldMkLst>
          <pc:docMk/>
          <pc:sldMk cId="171403637" sldId="367"/>
        </pc:sldMkLst>
        <pc:spChg chg="del mod">
          <ac:chgData name="Ben Janis" userId="6e533417-ddea-4a82-8fe9-faca9da9a7ae" providerId="ADAL" clId="{486A58AD-E623-7B49-8DF0-031672C22B58}" dt="2021-10-13T14:47:49.673" v="1" actId="478"/>
          <ac:spMkLst>
            <pc:docMk/>
            <pc:sldMk cId="171403637" sldId="367"/>
            <ac:spMk id="12" creationId="{7DDF988F-A5F6-437B-A882-E9FEF1C20A7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26D0C-91C8-4D46-8817-C114382C54EE}"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US"/>
        </a:p>
      </dgm:t>
    </dgm:pt>
    <dgm:pt modelId="{27040141-FF04-414B-81EF-AAA7D772EDBE}">
      <dgm:prSet/>
      <dgm:spPr/>
      <dgm:t>
        <a:bodyPr/>
        <a:lstStyle/>
        <a:p>
          <a:r>
            <a:rPr lang="en-US" b="1" dirty="0"/>
            <a:t>Secure Design</a:t>
          </a:r>
        </a:p>
      </dgm:t>
    </dgm:pt>
    <dgm:pt modelId="{B8F33422-D0B1-445C-B911-C67F1AA03CB3}" type="parTrans" cxnId="{E8654CE6-AB55-4303-987B-37A3510F541B}">
      <dgm:prSet/>
      <dgm:spPr/>
      <dgm:t>
        <a:bodyPr/>
        <a:lstStyle/>
        <a:p>
          <a:endParaRPr lang="en-US"/>
        </a:p>
      </dgm:t>
    </dgm:pt>
    <dgm:pt modelId="{C665E1ED-F390-4BE6-85D0-5925D9F03821}" type="sibTrans" cxnId="{E8654CE6-AB55-4303-987B-37A3510F541B}">
      <dgm:prSet/>
      <dgm:spPr/>
      <dgm:t>
        <a:bodyPr/>
        <a:lstStyle/>
        <a:p>
          <a:endParaRPr lang="en-US"/>
        </a:p>
      </dgm:t>
    </dgm:pt>
    <dgm:pt modelId="{06F797B3-72C0-40A6-9FB2-9F420DDE787E}">
      <dgm:prSet/>
      <dgm:spPr/>
      <dgm:t>
        <a:bodyPr/>
        <a:lstStyle/>
        <a:p>
          <a:r>
            <a:rPr lang="en-US" b="1" dirty="0"/>
            <a:t>Handoff</a:t>
          </a:r>
        </a:p>
      </dgm:t>
    </dgm:pt>
    <dgm:pt modelId="{C7DED6B9-216E-49E2-98B5-B27EBC4BADFD}" type="parTrans" cxnId="{352DCE3D-BA53-47A8-B1F8-F6DDAE6091FA}">
      <dgm:prSet/>
      <dgm:spPr/>
      <dgm:t>
        <a:bodyPr/>
        <a:lstStyle/>
        <a:p>
          <a:endParaRPr lang="en-US"/>
        </a:p>
      </dgm:t>
    </dgm:pt>
    <dgm:pt modelId="{D12B1626-7080-4450-9F68-B82110D65362}" type="sibTrans" cxnId="{352DCE3D-BA53-47A8-B1F8-F6DDAE6091FA}">
      <dgm:prSet/>
      <dgm:spPr/>
      <dgm:t>
        <a:bodyPr/>
        <a:lstStyle/>
        <a:p>
          <a:endParaRPr lang="en-US"/>
        </a:p>
      </dgm:t>
    </dgm:pt>
    <dgm:pt modelId="{5FFB9BAC-F27A-49C0-9BB3-9E2090A0024C}">
      <dgm:prSet/>
      <dgm:spPr/>
      <dgm:t>
        <a:bodyPr/>
        <a:lstStyle/>
        <a:p>
          <a:r>
            <a:rPr lang="en-US" b="1" dirty="0">
              <a:solidFill>
                <a:schemeClr val="tx1"/>
              </a:solidFill>
            </a:rPr>
            <a:t>Begins Late-February 2021</a:t>
          </a:r>
          <a:endParaRPr lang="en-US" dirty="0">
            <a:solidFill>
              <a:schemeClr val="tx1"/>
            </a:solidFill>
          </a:endParaRPr>
        </a:p>
      </dgm:t>
    </dgm:pt>
    <dgm:pt modelId="{6AEE9843-DDDE-4864-B91A-FB11ED447CF4}" type="parTrans" cxnId="{337B1F29-A91A-4AF6-8F21-8907C418C92A}">
      <dgm:prSet/>
      <dgm:spPr/>
      <dgm:t>
        <a:bodyPr/>
        <a:lstStyle/>
        <a:p>
          <a:endParaRPr lang="en-US"/>
        </a:p>
      </dgm:t>
    </dgm:pt>
    <dgm:pt modelId="{2065523B-ED54-4444-BF71-5B11DF892819}" type="sibTrans" cxnId="{337B1F29-A91A-4AF6-8F21-8907C418C92A}">
      <dgm:prSet/>
      <dgm:spPr/>
      <dgm:t>
        <a:bodyPr/>
        <a:lstStyle/>
        <a:p>
          <a:endParaRPr lang="en-US"/>
        </a:p>
      </dgm:t>
    </dgm:pt>
    <dgm:pt modelId="{A173B226-CB5D-4A2A-96D1-73BDD2D3D6D1}">
      <dgm:prSet/>
      <dgm:spPr/>
      <dgm:t>
        <a:bodyPr/>
        <a:lstStyle/>
        <a:p>
          <a:r>
            <a:rPr lang="en-US" dirty="0" err="1">
              <a:solidFill>
                <a:schemeClr val="tx1"/>
              </a:solidFill>
            </a:rPr>
            <a:t>eCTF</a:t>
          </a:r>
          <a:r>
            <a:rPr lang="en-US" dirty="0">
              <a:solidFill>
                <a:schemeClr val="tx1"/>
              </a:solidFill>
            </a:rPr>
            <a:t> Organizers verify that each design has met all the functional requirements</a:t>
          </a:r>
        </a:p>
      </dgm:t>
    </dgm:pt>
    <dgm:pt modelId="{C39F4A81-7F19-4A65-8BB9-DBB46011D60F}" type="parTrans" cxnId="{E434A056-990E-4BEF-AA0D-4BC67780C76D}">
      <dgm:prSet/>
      <dgm:spPr/>
      <dgm:t>
        <a:bodyPr/>
        <a:lstStyle/>
        <a:p>
          <a:endParaRPr lang="en-US"/>
        </a:p>
      </dgm:t>
    </dgm:pt>
    <dgm:pt modelId="{BB160A7C-9D2D-427B-A401-BCBC48BBC55B}" type="sibTrans" cxnId="{E434A056-990E-4BEF-AA0D-4BC67780C76D}">
      <dgm:prSet/>
      <dgm:spPr/>
      <dgm:t>
        <a:bodyPr/>
        <a:lstStyle/>
        <a:p>
          <a:endParaRPr lang="en-US"/>
        </a:p>
      </dgm:t>
    </dgm:pt>
    <dgm:pt modelId="{47C42C23-8241-46B6-9F97-7A19AFF9C919}">
      <dgm:prSet/>
      <dgm:spPr/>
      <dgm:t>
        <a:bodyPr/>
        <a:lstStyle/>
        <a:p>
          <a:r>
            <a:rPr lang="en-US" dirty="0">
              <a:solidFill>
                <a:schemeClr val="tx1"/>
              </a:solidFill>
            </a:rPr>
            <a:t>eCTF Organizers post verified designs for all teams to evaluate during the attack phase</a:t>
          </a:r>
        </a:p>
      </dgm:t>
    </dgm:pt>
    <dgm:pt modelId="{4509D9FA-CABF-48AC-9CAE-9B2FBF6E8904}" type="parTrans" cxnId="{21E12B2C-18A8-442E-9DA8-D8761274C5AC}">
      <dgm:prSet/>
      <dgm:spPr/>
      <dgm:t>
        <a:bodyPr/>
        <a:lstStyle/>
        <a:p>
          <a:endParaRPr lang="en-US"/>
        </a:p>
      </dgm:t>
    </dgm:pt>
    <dgm:pt modelId="{A501E6A1-4F20-44AA-93DF-109673A0ED94}" type="sibTrans" cxnId="{21E12B2C-18A8-442E-9DA8-D8761274C5AC}">
      <dgm:prSet/>
      <dgm:spPr/>
      <dgm:t>
        <a:bodyPr/>
        <a:lstStyle/>
        <a:p>
          <a:endParaRPr lang="en-US"/>
        </a:p>
      </dgm:t>
    </dgm:pt>
    <dgm:pt modelId="{A18A79C4-E119-4D37-95BA-D5F75B4DDD63}">
      <dgm:prSet/>
      <dgm:spPr/>
      <dgm:t>
        <a:bodyPr/>
        <a:lstStyle/>
        <a:p>
          <a:r>
            <a:rPr lang="en-US" b="1" dirty="0"/>
            <a:t>Attack</a:t>
          </a:r>
        </a:p>
      </dgm:t>
    </dgm:pt>
    <dgm:pt modelId="{587A27E5-64A2-4566-8885-E70E1A805366}" type="parTrans" cxnId="{72CD285E-3966-4DA5-8393-F73EB793EB90}">
      <dgm:prSet/>
      <dgm:spPr/>
      <dgm:t>
        <a:bodyPr/>
        <a:lstStyle/>
        <a:p>
          <a:endParaRPr lang="en-US"/>
        </a:p>
      </dgm:t>
    </dgm:pt>
    <dgm:pt modelId="{55A9C6A7-91EF-4683-B869-6C41F6BA69E7}" type="sibTrans" cxnId="{72CD285E-3966-4DA5-8393-F73EB793EB90}">
      <dgm:prSet/>
      <dgm:spPr/>
      <dgm:t>
        <a:bodyPr/>
        <a:lstStyle/>
        <a:p>
          <a:endParaRPr lang="en-US"/>
        </a:p>
      </dgm:t>
    </dgm:pt>
    <dgm:pt modelId="{824035B4-851F-4689-A9FB-414BE2D311A3}">
      <dgm:prSet/>
      <dgm:spPr/>
      <dgm:t>
        <a:bodyPr/>
        <a:lstStyle/>
        <a:p>
          <a:r>
            <a:rPr lang="en-US" dirty="0">
              <a:solidFill>
                <a:schemeClr val="tx1"/>
              </a:solidFill>
            </a:rPr>
            <a:t>Teams perform a security evaluation of opposing teams' systems</a:t>
          </a:r>
        </a:p>
      </dgm:t>
    </dgm:pt>
    <dgm:pt modelId="{37674EC0-2B4C-4488-B2C9-37D66B56F659}" type="parTrans" cxnId="{7308FB17-DD1B-4AA9-82EE-50E70804AC3D}">
      <dgm:prSet/>
      <dgm:spPr/>
      <dgm:t>
        <a:bodyPr/>
        <a:lstStyle/>
        <a:p>
          <a:endParaRPr lang="en-US"/>
        </a:p>
      </dgm:t>
    </dgm:pt>
    <dgm:pt modelId="{C9328FDC-2FB5-4C1D-B8AE-F604A70B0036}" type="sibTrans" cxnId="{7308FB17-DD1B-4AA9-82EE-50E70804AC3D}">
      <dgm:prSet/>
      <dgm:spPr/>
      <dgm:t>
        <a:bodyPr/>
        <a:lstStyle/>
        <a:p>
          <a:endParaRPr lang="en-US"/>
        </a:p>
      </dgm:t>
    </dgm:pt>
    <dgm:pt modelId="{D24AA8CA-1FBF-4AA7-802B-CD7D6C18ADAE}">
      <dgm:prSet/>
      <dgm:spPr/>
      <dgm:t>
        <a:bodyPr/>
        <a:lstStyle/>
        <a:p>
          <a:r>
            <a:rPr lang="en-US" dirty="0">
              <a:solidFill>
                <a:schemeClr val="tx1"/>
              </a:solidFill>
            </a:rPr>
            <a:t>Teams demonstrate attacks by retrieving flags</a:t>
          </a:r>
        </a:p>
      </dgm:t>
    </dgm:pt>
    <dgm:pt modelId="{E3AF3098-E957-418D-9778-4334C3EA0931}" type="parTrans" cxnId="{E8043731-447A-4719-95EE-74E5FDED9AA5}">
      <dgm:prSet/>
      <dgm:spPr/>
      <dgm:t>
        <a:bodyPr/>
        <a:lstStyle/>
        <a:p>
          <a:endParaRPr lang="en-US"/>
        </a:p>
      </dgm:t>
    </dgm:pt>
    <dgm:pt modelId="{705BB6F7-F242-49C1-8759-1942FCED5102}" type="sibTrans" cxnId="{E8043731-447A-4719-95EE-74E5FDED9AA5}">
      <dgm:prSet/>
      <dgm:spPr/>
      <dgm:t>
        <a:bodyPr/>
        <a:lstStyle/>
        <a:p>
          <a:endParaRPr lang="en-US"/>
        </a:p>
      </dgm:t>
    </dgm:pt>
    <dgm:pt modelId="{DFD1EA95-44F1-43A3-A471-F23244510135}">
      <dgm:prSet/>
      <dgm:spPr/>
      <dgm:t>
        <a:bodyPr/>
        <a:lstStyle/>
        <a:p>
          <a:r>
            <a:rPr lang="en-US" b="1" dirty="0">
              <a:solidFill>
                <a:schemeClr val="tx1"/>
              </a:solidFill>
            </a:rPr>
            <a:t>Begins Mid-January 2021</a:t>
          </a:r>
        </a:p>
      </dgm:t>
    </dgm:pt>
    <dgm:pt modelId="{B787DA2E-E307-4A6D-AA37-A52B227C68FC}" type="parTrans" cxnId="{DAFDFEEE-2314-4F62-B695-764B88ADCEDB}">
      <dgm:prSet/>
      <dgm:spPr/>
      <dgm:t>
        <a:bodyPr/>
        <a:lstStyle/>
        <a:p>
          <a:endParaRPr lang="en-US"/>
        </a:p>
      </dgm:t>
    </dgm:pt>
    <dgm:pt modelId="{653B6FF4-FA3B-43E6-B122-13C14E24AF28}" type="sibTrans" cxnId="{DAFDFEEE-2314-4F62-B695-764B88ADCEDB}">
      <dgm:prSet/>
      <dgm:spPr/>
      <dgm:t>
        <a:bodyPr/>
        <a:lstStyle/>
        <a:p>
          <a:endParaRPr lang="en-US"/>
        </a:p>
      </dgm:t>
    </dgm:pt>
    <dgm:pt modelId="{E7C1367B-25BF-4326-80DE-4A0120F5A6E5}">
      <dgm:prSet/>
      <dgm:spPr/>
      <dgm:t>
        <a:bodyPr/>
        <a:lstStyle/>
        <a:p>
          <a:r>
            <a:rPr lang="en-US" dirty="0">
              <a:solidFill>
                <a:schemeClr val="tx1"/>
              </a:solidFill>
            </a:rPr>
            <a:t>Teams attempt to solve development challenges to retrieve design-phase flags</a:t>
          </a:r>
        </a:p>
      </dgm:t>
    </dgm:pt>
    <dgm:pt modelId="{B178972E-55A9-45E2-8054-D92961D69BDF}" type="parTrans" cxnId="{C909E53C-709E-4154-9D6E-DB5639B2CB7F}">
      <dgm:prSet/>
      <dgm:spPr/>
      <dgm:t>
        <a:bodyPr/>
        <a:lstStyle/>
        <a:p>
          <a:endParaRPr lang="en-US"/>
        </a:p>
      </dgm:t>
    </dgm:pt>
    <dgm:pt modelId="{BE9D5F59-E1DB-4905-A7FC-7FB8E1437F08}" type="sibTrans" cxnId="{C909E53C-709E-4154-9D6E-DB5639B2CB7F}">
      <dgm:prSet/>
      <dgm:spPr/>
      <dgm:t>
        <a:bodyPr/>
        <a:lstStyle/>
        <a:p>
          <a:endParaRPr lang="en-US"/>
        </a:p>
      </dgm:t>
    </dgm:pt>
    <dgm:pt modelId="{047EBA85-0C8B-4F9F-9122-20DA4546CF3B}">
      <dgm:prSet/>
      <dgm:spPr/>
      <dgm:t>
        <a:bodyPr/>
        <a:lstStyle/>
        <a:p>
          <a:r>
            <a:rPr lang="en-US" dirty="0">
              <a:solidFill>
                <a:schemeClr val="tx1"/>
              </a:solidFill>
            </a:rPr>
            <a:t>Teams submit their designs to the eCTF Organizers</a:t>
          </a:r>
        </a:p>
      </dgm:t>
    </dgm:pt>
    <dgm:pt modelId="{0BD39CBD-E4EA-4A67-B19A-EE384E5D27C4}" type="parTrans" cxnId="{01E0C434-5D8B-41ED-9CCC-EC1FF6C21C71}">
      <dgm:prSet/>
      <dgm:spPr/>
      <dgm:t>
        <a:bodyPr/>
        <a:lstStyle/>
        <a:p>
          <a:endParaRPr lang="en-US"/>
        </a:p>
      </dgm:t>
    </dgm:pt>
    <dgm:pt modelId="{4E8E8D8F-DFA1-434E-9299-9BD00584DC6A}" type="sibTrans" cxnId="{01E0C434-5D8B-41ED-9CCC-EC1FF6C21C71}">
      <dgm:prSet/>
      <dgm:spPr/>
      <dgm:t>
        <a:bodyPr/>
        <a:lstStyle/>
        <a:p>
          <a:endParaRPr lang="en-US"/>
        </a:p>
      </dgm:t>
    </dgm:pt>
    <dgm:pt modelId="{D57F2DA3-BECE-46B3-9445-728FD05A43AA}">
      <dgm:prSet/>
      <dgm:spPr/>
      <dgm:t>
        <a:bodyPr/>
        <a:lstStyle/>
        <a:p>
          <a:r>
            <a:rPr lang="en-US" dirty="0">
              <a:solidFill>
                <a:schemeClr val="tx1"/>
              </a:solidFill>
            </a:rPr>
            <a:t>Teams design a secure system that meets all the challenge requirements</a:t>
          </a:r>
        </a:p>
      </dgm:t>
    </dgm:pt>
    <dgm:pt modelId="{811E758D-757B-4E79-99E8-FEED8EF0D236}" type="parTrans" cxnId="{EAF1E9BD-073E-4B38-B673-D8CCBA9D203C}">
      <dgm:prSet/>
      <dgm:spPr/>
      <dgm:t>
        <a:bodyPr/>
        <a:lstStyle/>
        <a:p>
          <a:endParaRPr lang="en-US"/>
        </a:p>
      </dgm:t>
    </dgm:pt>
    <dgm:pt modelId="{851EFB04-E604-426C-81BC-A82ECF3B2BD2}" type="sibTrans" cxnId="{EAF1E9BD-073E-4B38-B673-D8CCBA9D203C}">
      <dgm:prSet/>
      <dgm:spPr/>
      <dgm:t>
        <a:bodyPr/>
        <a:lstStyle/>
        <a:p>
          <a:endParaRPr lang="en-US"/>
        </a:p>
      </dgm:t>
    </dgm:pt>
    <dgm:pt modelId="{BFA7531A-9339-4905-8696-68F48E890869}">
      <dgm:prSet/>
      <dgm:spPr/>
      <dgm:t>
        <a:bodyPr/>
        <a:lstStyle/>
        <a:p>
          <a:r>
            <a:rPr lang="en-US" b="1" dirty="0">
              <a:solidFill>
                <a:schemeClr val="tx1"/>
              </a:solidFill>
            </a:rPr>
            <a:t>Begins immediately after successful completion of Handoff</a:t>
          </a:r>
        </a:p>
      </dgm:t>
    </dgm:pt>
    <dgm:pt modelId="{D6370F31-6E84-47C2-AD57-F382AF32D2D0}" type="parTrans" cxnId="{E8F4C536-55D0-4D32-B246-A6B47984FB87}">
      <dgm:prSet/>
      <dgm:spPr/>
      <dgm:t>
        <a:bodyPr/>
        <a:lstStyle/>
        <a:p>
          <a:endParaRPr lang="en-US"/>
        </a:p>
      </dgm:t>
    </dgm:pt>
    <dgm:pt modelId="{52F86449-D5EF-49CC-B3A8-62D5C35177F5}" type="sibTrans" cxnId="{E8F4C536-55D0-4D32-B246-A6B47984FB87}">
      <dgm:prSet/>
      <dgm:spPr/>
      <dgm:t>
        <a:bodyPr/>
        <a:lstStyle/>
        <a:p>
          <a:endParaRPr lang="en-US"/>
        </a:p>
      </dgm:t>
    </dgm:pt>
    <dgm:pt modelId="{9DAEBFF8-F9B7-49E7-BD2A-875C6F37623A}">
      <dgm:prSet/>
      <dgm:spPr/>
      <dgm:t>
        <a:bodyPr/>
        <a:lstStyle/>
        <a:p>
          <a:r>
            <a:rPr lang="en-US" b="1" dirty="0">
              <a:solidFill>
                <a:schemeClr val="tx1"/>
              </a:solidFill>
            </a:rPr>
            <a:t>Scoreboard closes Mid-April 2021</a:t>
          </a:r>
        </a:p>
      </dgm:t>
    </dgm:pt>
    <dgm:pt modelId="{C522D274-E7CC-4883-845B-B5B643012AE8}" type="parTrans" cxnId="{E30534BC-CD37-4DFB-B1FA-945C690CECC1}">
      <dgm:prSet/>
      <dgm:spPr/>
      <dgm:t>
        <a:bodyPr/>
        <a:lstStyle/>
        <a:p>
          <a:endParaRPr lang="en-US"/>
        </a:p>
      </dgm:t>
    </dgm:pt>
    <dgm:pt modelId="{74C17922-74D4-43FA-BAA1-35B8B531A40C}" type="sibTrans" cxnId="{E30534BC-CD37-4DFB-B1FA-945C690CECC1}">
      <dgm:prSet/>
      <dgm:spPr/>
      <dgm:t>
        <a:bodyPr/>
        <a:lstStyle/>
        <a:p>
          <a:endParaRPr lang="en-US"/>
        </a:p>
      </dgm:t>
    </dgm:pt>
    <dgm:pt modelId="{A2A93731-09FE-4984-9FB4-5922FFFAC5F5}" type="pres">
      <dgm:prSet presAssocID="{22226D0C-91C8-4D46-8817-C114382C54EE}" presName="linearFlow" presStyleCnt="0">
        <dgm:presLayoutVars>
          <dgm:dir/>
          <dgm:animLvl val="lvl"/>
          <dgm:resizeHandles val="exact"/>
        </dgm:presLayoutVars>
      </dgm:prSet>
      <dgm:spPr/>
    </dgm:pt>
    <dgm:pt modelId="{53B29D1D-63DA-422B-AD7E-A8E2F84598E1}" type="pres">
      <dgm:prSet presAssocID="{27040141-FF04-414B-81EF-AAA7D772EDBE}" presName="composite" presStyleCnt="0"/>
      <dgm:spPr/>
    </dgm:pt>
    <dgm:pt modelId="{0AF39E40-6534-4E74-8518-1D6D38DE614D}" type="pres">
      <dgm:prSet presAssocID="{27040141-FF04-414B-81EF-AAA7D772EDBE}" presName="parentText" presStyleLbl="alignNode1" presStyleIdx="0" presStyleCnt="3">
        <dgm:presLayoutVars>
          <dgm:chMax val="1"/>
          <dgm:bulletEnabled val="1"/>
        </dgm:presLayoutVars>
      </dgm:prSet>
      <dgm:spPr/>
    </dgm:pt>
    <dgm:pt modelId="{D73BAD8B-974E-4D99-A123-453B59AAC789}" type="pres">
      <dgm:prSet presAssocID="{27040141-FF04-414B-81EF-AAA7D772EDBE}" presName="descendantText" presStyleLbl="alignAcc1" presStyleIdx="0" presStyleCnt="3">
        <dgm:presLayoutVars>
          <dgm:bulletEnabled val="1"/>
        </dgm:presLayoutVars>
      </dgm:prSet>
      <dgm:spPr/>
    </dgm:pt>
    <dgm:pt modelId="{A648DC8E-4899-4B38-A8A3-A7E5B335EDDB}" type="pres">
      <dgm:prSet presAssocID="{C665E1ED-F390-4BE6-85D0-5925D9F03821}" presName="sp" presStyleCnt="0"/>
      <dgm:spPr/>
    </dgm:pt>
    <dgm:pt modelId="{6E939E46-3734-4E42-830B-58DCE173D48D}" type="pres">
      <dgm:prSet presAssocID="{06F797B3-72C0-40A6-9FB2-9F420DDE787E}" presName="composite" presStyleCnt="0"/>
      <dgm:spPr/>
    </dgm:pt>
    <dgm:pt modelId="{BE4D5244-FB42-4651-817D-52ED5249A464}" type="pres">
      <dgm:prSet presAssocID="{06F797B3-72C0-40A6-9FB2-9F420DDE787E}" presName="parentText" presStyleLbl="alignNode1" presStyleIdx="1" presStyleCnt="3">
        <dgm:presLayoutVars>
          <dgm:chMax val="1"/>
          <dgm:bulletEnabled val="1"/>
        </dgm:presLayoutVars>
      </dgm:prSet>
      <dgm:spPr/>
    </dgm:pt>
    <dgm:pt modelId="{DA509CEF-B28C-4E10-AE85-77339B0A7C64}" type="pres">
      <dgm:prSet presAssocID="{06F797B3-72C0-40A6-9FB2-9F420DDE787E}" presName="descendantText" presStyleLbl="alignAcc1" presStyleIdx="1" presStyleCnt="3">
        <dgm:presLayoutVars>
          <dgm:bulletEnabled val="1"/>
        </dgm:presLayoutVars>
      </dgm:prSet>
      <dgm:spPr/>
    </dgm:pt>
    <dgm:pt modelId="{E8AC1B60-A35B-42DF-8A47-848444C9FDB8}" type="pres">
      <dgm:prSet presAssocID="{D12B1626-7080-4450-9F68-B82110D65362}" presName="sp" presStyleCnt="0"/>
      <dgm:spPr/>
    </dgm:pt>
    <dgm:pt modelId="{D619F23D-F4DB-4C35-A14E-C2235535B2D3}" type="pres">
      <dgm:prSet presAssocID="{A18A79C4-E119-4D37-95BA-D5F75B4DDD63}" presName="composite" presStyleCnt="0"/>
      <dgm:spPr/>
    </dgm:pt>
    <dgm:pt modelId="{E688F5D1-ABFA-4D82-9F6C-854AF200C3A4}" type="pres">
      <dgm:prSet presAssocID="{A18A79C4-E119-4D37-95BA-D5F75B4DDD63}" presName="parentText" presStyleLbl="alignNode1" presStyleIdx="2" presStyleCnt="3">
        <dgm:presLayoutVars>
          <dgm:chMax val="1"/>
          <dgm:bulletEnabled val="1"/>
        </dgm:presLayoutVars>
      </dgm:prSet>
      <dgm:spPr/>
    </dgm:pt>
    <dgm:pt modelId="{D22EE0C3-B9FF-4F8E-95BA-E44C9FEC1836}" type="pres">
      <dgm:prSet presAssocID="{A18A79C4-E119-4D37-95BA-D5F75B4DDD63}" presName="descendantText" presStyleLbl="alignAcc1" presStyleIdx="2" presStyleCnt="3">
        <dgm:presLayoutVars>
          <dgm:bulletEnabled val="1"/>
        </dgm:presLayoutVars>
      </dgm:prSet>
      <dgm:spPr/>
    </dgm:pt>
  </dgm:ptLst>
  <dgm:cxnLst>
    <dgm:cxn modelId="{7308FB17-DD1B-4AA9-82EE-50E70804AC3D}" srcId="{A18A79C4-E119-4D37-95BA-D5F75B4DDD63}" destId="{824035B4-851F-4689-A9FB-414BE2D311A3}" srcOrd="1" destOrd="0" parTransId="{37674EC0-2B4C-4488-B2C9-37D66B56F659}" sibTransId="{C9328FDC-2FB5-4C1D-B8AE-F604A70B0036}"/>
    <dgm:cxn modelId="{337B1F29-A91A-4AF6-8F21-8907C418C92A}" srcId="{06F797B3-72C0-40A6-9FB2-9F420DDE787E}" destId="{5FFB9BAC-F27A-49C0-9BB3-9E2090A0024C}" srcOrd="0" destOrd="0" parTransId="{6AEE9843-DDDE-4864-B91A-FB11ED447CF4}" sibTransId="{2065523B-ED54-4444-BF71-5B11DF892819}"/>
    <dgm:cxn modelId="{21E12B2C-18A8-442E-9DA8-D8761274C5AC}" srcId="{06F797B3-72C0-40A6-9FB2-9F420DDE787E}" destId="{47C42C23-8241-46B6-9F97-7A19AFF9C919}" srcOrd="3" destOrd="0" parTransId="{4509D9FA-CABF-48AC-9CAE-9B2FBF6E8904}" sibTransId="{A501E6A1-4F20-44AA-93DF-109673A0ED94}"/>
    <dgm:cxn modelId="{E8043731-447A-4719-95EE-74E5FDED9AA5}" srcId="{A18A79C4-E119-4D37-95BA-D5F75B4DDD63}" destId="{D24AA8CA-1FBF-4AA7-802B-CD7D6C18ADAE}" srcOrd="2" destOrd="0" parTransId="{E3AF3098-E957-418D-9778-4334C3EA0931}" sibTransId="{705BB6F7-F242-49C1-8759-1942FCED5102}"/>
    <dgm:cxn modelId="{01E0C434-5D8B-41ED-9CCC-EC1FF6C21C71}" srcId="{06F797B3-72C0-40A6-9FB2-9F420DDE787E}" destId="{047EBA85-0C8B-4F9F-9122-20DA4546CF3B}" srcOrd="1" destOrd="0" parTransId="{0BD39CBD-E4EA-4A67-B19A-EE384E5D27C4}" sibTransId="{4E8E8D8F-DFA1-434E-9299-9BD00584DC6A}"/>
    <dgm:cxn modelId="{E8F4C536-55D0-4D32-B246-A6B47984FB87}" srcId="{A18A79C4-E119-4D37-95BA-D5F75B4DDD63}" destId="{BFA7531A-9339-4905-8696-68F48E890869}" srcOrd="0" destOrd="0" parTransId="{D6370F31-6E84-47C2-AD57-F382AF32D2D0}" sibTransId="{52F86449-D5EF-49CC-B3A8-62D5C35177F5}"/>
    <dgm:cxn modelId="{A8813E39-CA3F-4D37-A627-EB4F08F40ECA}" type="presOf" srcId="{22226D0C-91C8-4D46-8817-C114382C54EE}" destId="{A2A93731-09FE-4984-9FB4-5922FFFAC5F5}" srcOrd="0" destOrd="0" presId="urn:microsoft.com/office/officeart/2005/8/layout/chevron2"/>
    <dgm:cxn modelId="{7B88213C-B923-4C05-AC19-73814ADEE42A}" type="presOf" srcId="{27040141-FF04-414B-81EF-AAA7D772EDBE}" destId="{0AF39E40-6534-4E74-8518-1D6D38DE614D}" srcOrd="0" destOrd="0" presId="urn:microsoft.com/office/officeart/2005/8/layout/chevron2"/>
    <dgm:cxn modelId="{C909E53C-709E-4154-9D6E-DB5639B2CB7F}" srcId="{27040141-FF04-414B-81EF-AAA7D772EDBE}" destId="{E7C1367B-25BF-4326-80DE-4A0120F5A6E5}" srcOrd="2" destOrd="0" parTransId="{B178972E-55A9-45E2-8054-D92961D69BDF}" sibTransId="{BE9D5F59-E1DB-4905-A7FC-7FB8E1437F08}"/>
    <dgm:cxn modelId="{E4E7B03D-BF51-4B3F-B61A-774355EB1346}" type="presOf" srcId="{D57F2DA3-BECE-46B3-9445-728FD05A43AA}" destId="{D73BAD8B-974E-4D99-A123-453B59AAC789}" srcOrd="0" destOrd="1" presId="urn:microsoft.com/office/officeart/2005/8/layout/chevron2"/>
    <dgm:cxn modelId="{352DCE3D-BA53-47A8-B1F8-F6DDAE6091FA}" srcId="{22226D0C-91C8-4D46-8817-C114382C54EE}" destId="{06F797B3-72C0-40A6-9FB2-9F420DDE787E}" srcOrd="1" destOrd="0" parTransId="{C7DED6B9-216E-49E2-98B5-B27EBC4BADFD}" sibTransId="{D12B1626-7080-4450-9F68-B82110D65362}"/>
    <dgm:cxn modelId="{8E509B44-F94A-4A9E-88E2-F461A50BD57D}" type="presOf" srcId="{E7C1367B-25BF-4326-80DE-4A0120F5A6E5}" destId="{D73BAD8B-974E-4D99-A123-453B59AAC789}" srcOrd="0" destOrd="2" presId="urn:microsoft.com/office/officeart/2005/8/layout/chevron2"/>
    <dgm:cxn modelId="{A8A3E94C-B850-4D65-BB89-27BDADA1BB83}" type="presOf" srcId="{A18A79C4-E119-4D37-95BA-D5F75B4DDD63}" destId="{E688F5D1-ABFA-4D82-9F6C-854AF200C3A4}" srcOrd="0" destOrd="0" presId="urn:microsoft.com/office/officeart/2005/8/layout/chevron2"/>
    <dgm:cxn modelId="{8CBFC251-E14F-4D8E-8CDC-36345347EBF8}" type="presOf" srcId="{47C42C23-8241-46B6-9F97-7A19AFF9C919}" destId="{DA509CEF-B28C-4E10-AE85-77339B0A7C64}" srcOrd="0" destOrd="3" presId="urn:microsoft.com/office/officeart/2005/8/layout/chevron2"/>
    <dgm:cxn modelId="{29ABBC53-9E28-4583-86E9-0AD5F9C106CA}" type="presOf" srcId="{047EBA85-0C8B-4F9F-9122-20DA4546CF3B}" destId="{DA509CEF-B28C-4E10-AE85-77339B0A7C64}" srcOrd="0" destOrd="1" presId="urn:microsoft.com/office/officeart/2005/8/layout/chevron2"/>
    <dgm:cxn modelId="{D2913156-F743-4C7D-8A5C-C8DE372BCD5D}" type="presOf" srcId="{A173B226-CB5D-4A2A-96D1-73BDD2D3D6D1}" destId="{DA509CEF-B28C-4E10-AE85-77339B0A7C64}" srcOrd="0" destOrd="2" presId="urn:microsoft.com/office/officeart/2005/8/layout/chevron2"/>
    <dgm:cxn modelId="{E434A056-990E-4BEF-AA0D-4BC67780C76D}" srcId="{06F797B3-72C0-40A6-9FB2-9F420DDE787E}" destId="{A173B226-CB5D-4A2A-96D1-73BDD2D3D6D1}" srcOrd="2" destOrd="0" parTransId="{C39F4A81-7F19-4A65-8BB9-DBB46011D60F}" sibTransId="{BB160A7C-9D2D-427B-A401-BCBC48BBC55B}"/>
    <dgm:cxn modelId="{72CD285E-3966-4DA5-8393-F73EB793EB90}" srcId="{22226D0C-91C8-4D46-8817-C114382C54EE}" destId="{A18A79C4-E119-4D37-95BA-D5F75B4DDD63}" srcOrd="2" destOrd="0" parTransId="{587A27E5-64A2-4566-8885-E70E1A805366}" sibTransId="{55A9C6A7-91EF-4683-B869-6C41F6BA69E7}"/>
    <dgm:cxn modelId="{C1B63385-A171-4A9B-9BDA-97623589787C}" type="presOf" srcId="{DFD1EA95-44F1-43A3-A471-F23244510135}" destId="{D73BAD8B-974E-4D99-A123-453B59AAC789}" srcOrd="0" destOrd="0" presId="urn:microsoft.com/office/officeart/2005/8/layout/chevron2"/>
    <dgm:cxn modelId="{C5F109A9-6A2A-4F9E-AD70-B7869A531132}" type="presOf" srcId="{824035B4-851F-4689-A9FB-414BE2D311A3}" destId="{D22EE0C3-B9FF-4F8E-95BA-E44C9FEC1836}" srcOrd="0" destOrd="1" presId="urn:microsoft.com/office/officeart/2005/8/layout/chevron2"/>
    <dgm:cxn modelId="{7A6458B2-AA1A-4491-BCDD-001B4038536E}" type="presOf" srcId="{9DAEBFF8-F9B7-49E7-BD2A-875C6F37623A}" destId="{D22EE0C3-B9FF-4F8E-95BA-E44C9FEC1836}" srcOrd="0" destOrd="3" presId="urn:microsoft.com/office/officeart/2005/8/layout/chevron2"/>
    <dgm:cxn modelId="{9033FFB6-D7F6-4E5D-961F-F56859C3A388}" type="presOf" srcId="{BFA7531A-9339-4905-8696-68F48E890869}" destId="{D22EE0C3-B9FF-4F8E-95BA-E44C9FEC1836}" srcOrd="0" destOrd="0" presId="urn:microsoft.com/office/officeart/2005/8/layout/chevron2"/>
    <dgm:cxn modelId="{E30534BC-CD37-4DFB-B1FA-945C690CECC1}" srcId="{A18A79C4-E119-4D37-95BA-D5F75B4DDD63}" destId="{9DAEBFF8-F9B7-49E7-BD2A-875C6F37623A}" srcOrd="3" destOrd="0" parTransId="{C522D274-E7CC-4883-845B-B5B643012AE8}" sibTransId="{74C17922-74D4-43FA-BAA1-35B8B531A40C}"/>
    <dgm:cxn modelId="{EAF1E9BD-073E-4B38-B673-D8CCBA9D203C}" srcId="{27040141-FF04-414B-81EF-AAA7D772EDBE}" destId="{D57F2DA3-BECE-46B3-9445-728FD05A43AA}" srcOrd="1" destOrd="0" parTransId="{811E758D-757B-4E79-99E8-FEED8EF0D236}" sibTransId="{851EFB04-E604-426C-81BC-A82ECF3B2BD2}"/>
    <dgm:cxn modelId="{92F19CD4-24AB-4F05-90FE-007032E05261}" type="presOf" srcId="{D24AA8CA-1FBF-4AA7-802B-CD7D6C18ADAE}" destId="{D22EE0C3-B9FF-4F8E-95BA-E44C9FEC1836}" srcOrd="0" destOrd="2" presId="urn:microsoft.com/office/officeart/2005/8/layout/chevron2"/>
    <dgm:cxn modelId="{F0ECDBDE-14C7-443F-B85C-4866E9E01FDA}" type="presOf" srcId="{5FFB9BAC-F27A-49C0-9BB3-9E2090A0024C}" destId="{DA509CEF-B28C-4E10-AE85-77339B0A7C64}" srcOrd="0" destOrd="0" presId="urn:microsoft.com/office/officeart/2005/8/layout/chevron2"/>
    <dgm:cxn modelId="{E8654CE6-AB55-4303-987B-37A3510F541B}" srcId="{22226D0C-91C8-4D46-8817-C114382C54EE}" destId="{27040141-FF04-414B-81EF-AAA7D772EDBE}" srcOrd="0" destOrd="0" parTransId="{B8F33422-D0B1-445C-B911-C67F1AA03CB3}" sibTransId="{C665E1ED-F390-4BE6-85D0-5925D9F03821}"/>
    <dgm:cxn modelId="{DAFDFEEE-2314-4F62-B695-764B88ADCEDB}" srcId="{27040141-FF04-414B-81EF-AAA7D772EDBE}" destId="{DFD1EA95-44F1-43A3-A471-F23244510135}" srcOrd="0" destOrd="0" parTransId="{B787DA2E-E307-4A6D-AA37-A52B227C68FC}" sibTransId="{653B6FF4-FA3B-43E6-B122-13C14E24AF28}"/>
    <dgm:cxn modelId="{D3A8C5F0-4BA1-4B5E-89A7-20291021499C}" type="presOf" srcId="{06F797B3-72C0-40A6-9FB2-9F420DDE787E}" destId="{BE4D5244-FB42-4651-817D-52ED5249A464}" srcOrd="0" destOrd="0" presId="urn:microsoft.com/office/officeart/2005/8/layout/chevron2"/>
    <dgm:cxn modelId="{D3DD28F1-EC84-4BE5-AB08-0636FB1A6BC4}" type="presParOf" srcId="{A2A93731-09FE-4984-9FB4-5922FFFAC5F5}" destId="{53B29D1D-63DA-422B-AD7E-A8E2F84598E1}" srcOrd="0" destOrd="0" presId="urn:microsoft.com/office/officeart/2005/8/layout/chevron2"/>
    <dgm:cxn modelId="{888EBEEE-7B08-44BE-B26D-7AC22F40E5D7}" type="presParOf" srcId="{53B29D1D-63DA-422B-AD7E-A8E2F84598E1}" destId="{0AF39E40-6534-4E74-8518-1D6D38DE614D}" srcOrd="0" destOrd="0" presId="urn:microsoft.com/office/officeart/2005/8/layout/chevron2"/>
    <dgm:cxn modelId="{982E29A5-9263-4CFF-A418-F55CDEF750D1}" type="presParOf" srcId="{53B29D1D-63DA-422B-AD7E-A8E2F84598E1}" destId="{D73BAD8B-974E-4D99-A123-453B59AAC789}" srcOrd="1" destOrd="0" presId="urn:microsoft.com/office/officeart/2005/8/layout/chevron2"/>
    <dgm:cxn modelId="{B8AED42B-4E23-4DCA-A537-DCB76D9FD8DE}" type="presParOf" srcId="{A2A93731-09FE-4984-9FB4-5922FFFAC5F5}" destId="{A648DC8E-4899-4B38-A8A3-A7E5B335EDDB}" srcOrd="1" destOrd="0" presId="urn:microsoft.com/office/officeart/2005/8/layout/chevron2"/>
    <dgm:cxn modelId="{F9F81E63-F4C6-4C05-BEB4-98DA5FA96800}" type="presParOf" srcId="{A2A93731-09FE-4984-9FB4-5922FFFAC5F5}" destId="{6E939E46-3734-4E42-830B-58DCE173D48D}" srcOrd="2" destOrd="0" presId="urn:microsoft.com/office/officeart/2005/8/layout/chevron2"/>
    <dgm:cxn modelId="{3984B1DF-9DE4-4130-8061-78F44C134619}" type="presParOf" srcId="{6E939E46-3734-4E42-830B-58DCE173D48D}" destId="{BE4D5244-FB42-4651-817D-52ED5249A464}" srcOrd="0" destOrd="0" presId="urn:microsoft.com/office/officeart/2005/8/layout/chevron2"/>
    <dgm:cxn modelId="{3030E5CF-6B48-4290-9C8B-2FD2C6AA67E2}" type="presParOf" srcId="{6E939E46-3734-4E42-830B-58DCE173D48D}" destId="{DA509CEF-B28C-4E10-AE85-77339B0A7C64}" srcOrd="1" destOrd="0" presId="urn:microsoft.com/office/officeart/2005/8/layout/chevron2"/>
    <dgm:cxn modelId="{2F14C5D4-D89D-454C-944A-A077CE0327E2}" type="presParOf" srcId="{A2A93731-09FE-4984-9FB4-5922FFFAC5F5}" destId="{E8AC1B60-A35B-42DF-8A47-848444C9FDB8}" srcOrd="3" destOrd="0" presId="urn:microsoft.com/office/officeart/2005/8/layout/chevron2"/>
    <dgm:cxn modelId="{ACCA1294-ED55-4D0A-9FFB-829966B7CA80}" type="presParOf" srcId="{A2A93731-09FE-4984-9FB4-5922FFFAC5F5}" destId="{D619F23D-F4DB-4C35-A14E-C2235535B2D3}" srcOrd="4" destOrd="0" presId="urn:microsoft.com/office/officeart/2005/8/layout/chevron2"/>
    <dgm:cxn modelId="{647E23A3-E2BC-4D1F-BD50-D936870006F5}" type="presParOf" srcId="{D619F23D-F4DB-4C35-A14E-C2235535B2D3}" destId="{E688F5D1-ABFA-4D82-9F6C-854AF200C3A4}" srcOrd="0" destOrd="0" presId="urn:microsoft.com/office/officeart/2005/8/layout/chevron2"/>
    <dgm:cxn modelId="{8F471887-BAD0-4B9E-B112-8E64CBC712BD}" type="presParOf" srcId="{D619F23D-F4DB-4C35-A14E-C2235535B2D3}" destId="{D22EE0C3-B9FF-4F8E-95BA-E44C9FEC183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39E40-6534-4E74-8518-1D6D38DE614D}">
      <dsp:nvSpPr>
        <dsp:cNvPr id="0" name=""/>
        <dsp:cNvSpPr/>
      </dsp:nvSpPr>
      <dsp:spPr>
        <a:xfrm rot="5400000">
          <a:off x="-238957" y="239259"/>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Secure Design</a:t>
          </a:r>
        </a:p>
      </dsp:txBody>
      <dsp:txXfrm rot="-5400000">
        <a:off x="2" y="557870"/>
        <a:ext cx="1115137" cy="477916"/>
      </dsp:txXfrm>
    </dsp:sp>
    <dsp:sp modelId="{D73BAD8B-974E-4D99-A123-453B59AAC789}">
      <dsp:nvSpPr>
        <dsp:cNvPr id="0" name=""/>
        <dsp:cNvSpPr/>
      </dsp:nvSpPr>
      <dsp:spPr>
        <a:xfrm rot="5400000">
          <a:off x="4234692" y="-3119253"/>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Mid-January 2021</a:t>
          </a:r>
        </a:p>
        <a:p>
          <a:pPr marL="114300" lvl="1" indent="-114300" algn="l" defTabSz="622300">
            <a:lnSpc>
              <a:spcPct val="90000"/>
            </a:lnSpc>
            <a:spcBef>
              <a:spcPct val="0"/>
            </a:spcBef>
            <a:spcAft>
              <a:spcPct val="15000"/>
            </a:spcAft>
            <a:buChar char="•"/>
          </a:pPr>
          <a:r>
            <a:rPr lang="en-US" sz="1400" kern="1200" dirty="0">
              <a:solidFill>
                <a:schemeClr val="tx1"/>
              </a:solidFill>
            </a:rPr>
            <a:t>Teams design a secure system that meets all the challenge requirements</a:t>
          </a:r>
        </a:p>
        <a:p>
          <a:pPr marL="114300" lvl="1" indent="-114300" algn="l" defTabSz="622300">
            <a:lnSpc>
              <a:spcPct val="90000"/>
            </a:lnSpc>
            <a:spcBef>
              <a:spcPct val="0"/>
            </a:spcBef>
            <a:spcAft>
              <a:spcPct val="15000"/>
            </a:spcAft>
            <a:buChar char="•"/>
          </a:pPr>
          <a:r>
            <a:rPr lang="en-US" sz="1400" kern="1200" dirty="0">
              <a:solidFill>
                <a:schemeClr val="tx1"/>
              </a:solidFill>
            </a:rPr>
            <a:t>Teams attempt to solve development challenges to retrieve design-phase flags</a:t>
          </a:r>
        </a:p>
      </dsp:txBody>
      <dsp:txXfrm rot="-5400000">
        <a:off x="1115137" y="50850"/>
        <a:ext cx="7224046" cy="934388"/>
      </dsp:txXfrm>
    </dsp:sp>
    <dsp:sp modelId="{BE4D5244-FB42-4651-817D-52ED5249A464}">
      <dsp:nvSpPr>
        <dsp:cNvPr id="0" name=""/>
        <dsp:cNvSpPr/>
      </dsp:nvSpPr>
      <dsp:spPr>
        <a:xfrm rot="5400000">
          <a:off x="-238957" y="1637971"/>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Handoff</a:t>
          </a:r>
        </a:p>
      </dsp:txBody>
      <dsp:txXfrm rot="-5400000">
        <a:off x="2" y="1956582"/>
        <a:ext cx="1115137" cy="477916"/>
      </dsp:txXfrm>
    </dsp:sp>
    <dsp:sp modelId="{DA509CEF-B28C-4E10-AE85-77339B0A7C64}">
      <dsp:nvSpPr>
        <dsp:cNvPr id="0" name=""/>
        <dsp:cNvSpPr/>
      </dsp:nvSpPr>
      <dsp:spPr>
        <a:xfrm rot="5400000">
          <a:off x="4234692" y="-1720541"/>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Late-February 2021</a:t>
          </a:r>
          <a:endParaRPr lang="en-US" sz="1400" kern="1200" dirty="0">
            <a:solidFill>
              <a:schemeClr val="tx1"/>
            </a:solidFill>
          </a:endParaRPr>
        </a:p>
        <a:p>
          <a:pPr marL="114300" lvl="1" indent="-114300" algn="l" defTabSz="622300">
            <a:lnSpc>
              <a:spcPct val="90000"/>
            </a:lnSpc>
            <a:spcBef>
              <a:spcPct val="0"/>
            </a:spcBef>
            <a:spcAft>
              <a:spcPct val="15000"/>
            </a:spcAft>
            <a:buChar char="•"/>
          </a:pPr>
          <a:r>
            <a:rPr lang="en-US" sz="1400" kern="1200" dirty="0">
              <a:solidFill>
                <a:schemeClr val="tx1"/>
              </a:solidFill>
            </a:rPr>
            <a:t>Teams submit their designs to the eCTF Organizers</a:t>
          </a:r>
        </a:p>
        <a:p>
          <a:pPr marL="114300" lvl="1" indent="-114300" algn="l" defTabSz="622300">
            <a:lnSpc>
              <a:spcPct val="90000"/>
            </a:lnSpc>
            <a:spcBef>
              <a:spcPct val="0"/>
            </a:spcBef>
            <a:spcAft>
              <a:spcPct val="15000"/>
            </a:spcAft>
            <a:buChar char="•"/>
          </a:pPr>
          <a:r>
            <a:rPr lang="en-US" sz="1400" kern="1200" dirty="0" err="1">
              <a:solidFill>
                <a:schemeClr val="tx1"/>
              </a:solidFill>
            </a:rPr>
            <a:t>eCTF</a:t>
          </a:r>
          <a:r>
            <a:rPr lang="en-US" sz="1400" kern="1200" dirty="0">
              <a:solidFill>
                <a:schemeClr val="tx1"/>
              </a:solidFill>
            </a:rPr>
            <a:t> Organizers verify that each design has met all the functional requirements</a:t>
          </a:r>
        </a:p>
        <a:p>
          <a:pPr marL="114300" lvl="1" indent="-114300" algn="l" defTabSz="622300">
            <a:lnSpc>
              <a:spcPct val="90000"/>
            </a:lnSpc>
            <a:spcBef>
              <a:spcPct val="0"/>
            </a:spcBef>
            <a:spcAft>
              <a:spcPct val="15000"/>
            </a:spcAft>
            <a:buChar char="•"/>
          </a:pPr>
          <a:r>
            <a:rPr lang="en-US" sz="1400" kern="1200" dirty="0">
              <a:solidFill>
                <a:schemeClr val="tx1"/>
              </a:solidFill>
            </a:rPr>
            <a:t>eCTF Organizers post verified designs for all teams to evaluate during the attack phase</a:t>
          </a:r>
        </a:p>
      </dsp:txBody>
      <dsp:txXfrm rot="-5400000">
        <a:off x="1115137" y="1449562"/>
        <a:ext cx="7224046" cy="934388"/>
      </dsp:txXfrm>
    </dsp:sp>
    <dsp:sp modelId="{E688F5D1-ABFA-4D82-9F6C-854AF200C3A4}">
      <dsp:nvSpPr>
        <dsp:cNvPr id="0" name=""/>
        <dsp:cNvSpPr/>
      </dsp:nvSpPr>
      <dsp:spPr>
        <a:xfrm rot="5400000">
          <a:off x="-238957" y="3036684"/>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Attack</a:t>
          </a:r>
        </a:p>
      </dsp:txBody>
      <dsp:txXfrm rot="-5400000">
        <a:off x="2" y="3355295"/>
        <a:ext cx="1115137" cy="477916"/>
      </dsp:txXfrm>
    </dsp:sp>
    <dsp:sp modelId="{D22EE0C3-B9FF-4F8E-95BA-E44C9FEC1836}">
      <dsp:nvSpPr>
        <dsp:cNvPr id="0" name=""/>
        <dsp:cNvSpPr/>
      </dsp:nvSpPr>
      <dsp:spPr>
        <a:xfrm rot="5400000">
          <a:off x="4234692" y="-321828"/>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immediately after successful completion of Handoff</a:t>
          </a:r>
        </a:p>
        <a:p>
          <a:pPr marL="114300" lvl="1" indent="-114300" algn="l" defTabSz="622300">
            <a:lnSpc>
              <a:spcPct val="90000"/>
            </a:lnSpc>
            <a:spcBef>
              <a:spcPct val="0"/>
            </a:spcBef>
            <a:spcAft>
              <a:spcPct val="15000"/>
            </a:spcAft>
            <a:buChar char="•"/>
          </a:pPr>
          <a:r>
            <a:rPr lang="en-US" sz="1400" kern="1200" dirty="0">
              <a:solidFill>
                <a:schemeClr val="tx1"/>
              </a:solidFill>
            </a:rPr>
            <a:t>Teams perform a security evaluation of opposing teams' systems</a:t>
          </a:r>
        </a:p>
        <a:p>
          <a:pPr marL="114300" lvl="1" indent="-114300" algn="l" defTabSz="622300">
            <a:lnSpc>
              <a:spcPct val="90000"/>
            </a:lnSpc>
            <a:spcBef>
              <a:spcPct val="0"/>
            </a:spcBef>
            <a:spcAft>
              <a:spcPct val="15000"/>
            </a:spcAft>
            <a:buChar char="•"/>
          </a:pPr>
          <a:r>
            <a:rPr lang="en-US" sz="1400" kern="1200" dirty="0">
              <a:solidFill>
                <a:schemeClr val="tx1"/>
              </a:solidFill>
            </a:rPr>
            <a:t>Teams demonstrate attacks by retrieving flags</a:t>
          </a:r>
        </a:p>
        <a:p>
          <a:pPr marL="114300" lvl="1" indent="-114300" algn="l" defTabSz="622300">
            <a:lnSpc>
              <a:spcPct val="90000"/>
            </a:lnSpc>
            <a:spcBef>
              <a:spcPct val="0"/>
            </a:spcBef>
            <a:spcAft>
              <a:spcPct val="15000"/>
            </a:spcAft>
            <a:buChar char="•"/>
          </a:pPr>
          <a:r>
            <a:rPr lang="en-US" sz="1400" b="1" kern="1200" dirty="0">
              <a:solidFill>
                <a:schemeClr val="tx1"/>
              </a:solidFill>
            </a:rPr>
            <a:t>Scoreboard closes Mid-April 2021</a:t>
          </a:r>
        </a:p>
      </dsp:txBody>
      <dsp:txXfrm rot="-5400000">
        <a:off x="1115137" y="2848275"/>
        <a:ext cx="7224046" cy="9343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10/13/21</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10/13/21</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DRM is sometimes a contentious topic that people have strong opinions about.  Might want to make a point to say that this scenario should not be taken as an indication of our stance on whether or not DRM is a good thing in the world.  We simply think that it creates for a very challenging and interesting security scenario.</a:t>
            </a:r>
          </a:p>
        </p:txBody>
      </p:sp>
      <p:sp>
        <p:nvSpPr>
          <p:cNvPr id="4" name="Slide Number Placeholder 3"/>
          <p:cNvSpPr>
            <a:spLocks noGrp="1"/>
          </p:cNvSpPr>
          <p:nvPr>
            <p:ph type="sldNum" sz="quarter" idx="5"/>
          </p:nvPr>
        </p:nvSpPr>
        <p:spPr/>
        <p:txBody>
          <a:bodyPr/>
          <a:lstStyle/>
          <a:p>
            <a:fld id="{13BDF4E8-CBD2-4C30-9F91-CC250BF08684}" type="slidenum">
              <a:rPr lang="en-US" smtClean="0"/>
              <a:t>4</a:t>
            </a:fld>
            <a:endParaRPr lang="en-US"/>
          </a:p>
        </p:txBody>
      </p:sp>
    </p:spTree>
    <p:extLst>
      <p:ext uri="{BB962C8B-B14F-4D97-AF65-F5344CB8AC3E}">
        <p14:creationId xmlns:p14="http://schemas.microsoft.com/office/powerpoint/2010/main" val="24703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E1AE-2D0B-4241-8DAC-76DB42568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DC7E0-961C-4A00-8B0B-83ECF8E3C463}"/>
              </a:ext>
            </a:extLst>
          </p:cNvPr>
          <p:cNvSpPr>
            <a:spLocks noGrp="1"/>
          </p:cNvSpPr>
          <p:nvPr>
            <p:ph idx="1"/>
          </p:nvPr>
        </p:nvSpPr>
        <p:spPr/>
        <p:txBody>
          <a:bodyPr/>
          <a:lstStyle>
            <a:lvl1pPr marL="308269" indent="-308269" algn="l" defTabSz="1216185" rtl="0" eaLnBrk="1" latinLnBrk="0" hangingPunct="1">
              <a:spcBef>
                <a:spcPts val="0"/>
              </a:spcBef>
              <a:spcAft>
                <a:spcPts val="798"/>
              </a:spcAft>
              <a:buClr>
                <a:schemeClr val="tx2"/>
              </a:buClr>
              <a:buSzPct val="120000"/>
              <a:buFont typeface="Wingdings" pitchFamily="2" charset="2"/>
              <a:buChar char="§"/>
              <a:defRPr lang="en-US" sz="2400" b="1" kern="1200" dirty="0" smtClean="0">
                <a:solidFill>
                  <a:schemeClr val="tx1"/>
                </a:solidFill>
                <a:latin typeface="Arial" pitchFamily="34" charset="0"/>
                <a:ea typeface="Verdana" pitchFamily="34" charset="0"/>
                <a:cs typeface="Arial" pitchFamily="34" charset="0"/>
              </a:defRPr>
            </a:lvl1pPr>
            <a:lvl2pPr marL="686216" marR="0" indent="-304046" algn="l" defTabSz="1216185" rtl="0" eaLnBrk="1" fontAlgn="auto" latinLnBrk="0" hangingPunct="1">
              <a:lnSpc>
                <a:spcPct val="90000"/>
              </a:lnSpc>
              <a:spcBef>
                <a:spcPts val="0"/>
              </a:spcBef>
              <a:spcAft>
                <a:spcPts val="798"/>
              </a:spcAft>
              <a:buClr>
                <a:schemeClr val="tx2"/>
              </a:buClr>
              <a:buSzTx/>
              <a:buFont typeface="Arial" pitchFamily="34" charset="0"/>
              <a:buChar char="–"/>
              <a:tabLst/>
              <a:defRPr lang="en-US" sz="2400" kern="1200">
                <a:solidFill>
                  <a:schemeClr val="tx1"/>
                </a:solidFill>
                <a:latin typeface="Arial" pitchFamily="34" charset="0"/>
                <a:ea typeface="Verdana" pitchFamily="34" charset="0"/>
                <a:cs typeface="Arial" pitchFamily="34" charset="0"/>
              </a:defRPr>
            </a:lvl2pPr>
            <a:lvl3pPr marL="994485" indent="-308269" algn="l" defTabSz="1216185" rtl="0" eaLnBrk="1" latinLnBrk="0" hangingPunct="1">
              <a:spcBef>
                <a:spcPts val="0"/>
              </a:spcBef>
              <a:spcAft>
                <a:spcPts val="798"/>
              </a:spcAft>
              <a:buClr>
                <a:schemeClr val="tx2"/>
              </a:buClr>
              <a:buSzPct val="110000"/>
              <a:buFont typeface="Wingdings" pitchFamily="2" charset="2"/>
              <a:buChar char="§"/>
              <a:defRPr lang="en-US" sz="2000" kern="1200" smtClean="0">
                <a:solidFill>
                  <a:schemeClr val="tx1"/>
                </a:solidFill>
                <a:latin typeface="Arial" pitchFamily="34" charset="0"/>
                <a:ea typeface="Verdana" pitchFamily="34" charset="0"/>
                <a:cs typeface="Arial" pitchFamily="34" charset="0"/>
              </a:defRPr>
            </a:lvl3pPr>
            <a:lvl4pPr algn="l" defTabSz="1216185" rtl="0" eaLnBrk="1" latinLnBrk="0" hangingPunct="1">
              <a:spcBef>
                <a:spcPts val="0"/>
              </a:spcBef>
              <a:spcAft>
                <a:spcPts val="798"/>
              </a:spcAft>
              <a:buClr>
                <a:schemeClr val="tx2"/>
              </a:buClr>
              <a:defRPr lang="en-US" sz="2660" b="1" kern="1200" smtClean="0">
                <a:solidFill>
                  <a:schemeClr val="tx1"/>
                </a:solidFill>
                <a:latin typeface="Arial" pitchFamily="34" charset="0"/>
                <a:ea typeface="Verdana" pitchFamily="34" charset="0"/>
                <a:cs typeface="Arial" pitchFamily="34" charset="0"/>
              </a:defRPr>
            </a:lvl4pPr>
            <a:lvl5pPr algn="l" defTabSz="1216185" rtl="0" eaLnBrk="1" latinLnBrk="0" hangingPunct="1">
              <a:spcBef>
                <a:spcPts val="0"/>
              </a:spcBef>
              <a:spcAft>
                <a:spcPts val="798"/>
              </a:spcAft>
              <a:buClr>
                <a:schemeClr val="tx2"/>
              </a:buClr>
              <a:defRPr lang="en-US" sz="2660" b="1" kern="1200">
                <a:solidFill>
                  <a:schemeClr val="tx1"/>
                </a:solidFill>
                <a:latin typeface="Arial" pitchFamily="34" charset="0"/>
                <a:ea typeface="Verdana" pitchFamily="34" charset="0"/>
                <a:cs typeface="Arial" pitchFamily="34" charset="0"/>
              </a:defRPr>
            </a:lvl5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Tree>
    <p:extLst>
      <p:ext uri="{BB962C8B-B14F-4D97-AF65-F5344CB8AC3E}">
        <p14:creationId xmlns:p14="http://schemas.microsoft.com/office/powerpoint/2010/main" val="2191289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theme" Target="../theme/theme3.xml"/><Relationship Id="rId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3" r:id="rId30"/>
    <p:sldLayoutId id="2147483894" r:id="rId31"/>
    <p:sldLayoutId id="2147483895"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wmf"/><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hyperlink" Target="https://mybinder.org/v1/gh/janisbent/sc-lab/v1.0?filepath=%2FSide_Channel_Lab.ipynb"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B77AE9-225F-48B2-BA99-84435A6064AD}"/>
              </a:ext>
            </a:extLst>
          </p:cNvPr>
          <p:cNvSpPr>
            <a:spLocks noGrp="1"/>
          </p:cNvSpPr>
          <p:nvPr>
            <p:ph type="ctrTitle"/>
          </p:nvPr>
        </p:nvSpPr>
        <p:spPr/>
        <p:txBody>
          <a:bodyPr anchor="b" anchorCtr="0">
            <a:noAutofit/>
          </a:bodyPr>
          <a:lstStyle>
            <a:lvl1pPr algn="l">
              <a:defRPr sz="5400">
                <a:solidFill>
                  <a:schemeClr val="bg1"/>
                </a:solidFill>
              </a:defRPr>
            </a:lvl1pPr>
          </a:lstStyle>
          <a:p>
            <a:r>
              <a:rPr lang="en-US" dirty="0">
                <a:solidFill>
                  <a:schemeClr val="tx1"/>
                </a:solidFill>
              </a:rPr>
              <a:t>MITRE, The eCTF, and Side-Channel Analysis</a:t>
            </a:r>
          </a:p>
        </p:txBody>
      </p:sp>
      <p:sp>
        <p:nvSpPr>
          <p:cNvPr id="13" name="Text Placeholder 5">
            <a:extLst>
              <a:ext uri="{FF2B5EF4-FFF2-40B4-BE49-F238E27FC236}">
                <a16:creationId xmlns:a16="http://schemas.microsoft.com/office/drawing/2014/main" id="{96E79D00-568A-4C16-A9DF-31FC3455D522}"/>
              </a:ext>
            </a:extLst>
          </p:cNvPr>
          <p:cNvSpPr>
            <a:spLocks noGrp="1"/>
          </p:cNvSpPr>
          <p:nvPr>
            <p:ph type="body" sz="quarter" idx="18"/>
          </p:nvPr>
        </p:nvSpPr>
        <p:spPr>
          <a:prstGeom prst="rect">
            <a:avLst/>
          </a:prstGeom>
        </p:spPr>
        <p:txBody>
          <a:bodyPr lIns="91440" anchor="ctr">
            <a:noAutofit/>
          </a:bodyPr>
          <a:lstStyle>
            <a:lvl1pPr>
              <a:defRPr sz="2800">
                <a:solidFill>
                  <a:schemeClr val="bg1"/>
                </a:solidFill>
              </a:defRPr>
            </a:lvl1pPr>
          </a:lstStyle>
          <a:p>
            <a:pPr lvl="0"/>
            <a:r>
              <a:rPr lang="en-US" dirty="0">
                <a:solidFill>
                  <a:schemeClr val="tx1"/>
                </a:solidFill>
              </a:rPr>
              <a:t>Ben Janis</a:t>
            </a:r>
          </a:p>
        </p:txBody>
      </p:sp>
    </p:spTree>
    <p:extLst>
      <p:ext uri="{BB962C8B-B14F-4D97-AF65-F5344CB8AC3E}">
        <p14:creationId xmlns:p14="http://schemas.microsoft.com/office/powerpoint/2010/main" val="171403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10</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a:solidFill>
                  <a:schemeClr val="bg2">
                    <a:lumMod val="75000"/>
                  </a:schemeClr>
                </a:solidFill>
              </a:rPr>
              <a:t>Chip Image Source: https://pixabay.com/en/microchip-component-computer-chip-309407/</a:t>
            </a:r>
          </a:p>
          <a:p>
            <a:pPr algn="ctr">
              <a:spcAft>
                <a:spcPts val="1000"/>
              </a:spcAft>
              <a:buClr>
                <a:srgbClr val="FDAA03"/>
              </a:buClr>
            </a:pPr>
            <a:endParaRPr lang="en-US" sz="700" b="1">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91116"/>
            <a:ext cx="2018501" cy="384721"/>
          </a:xfrm>
          <a:prstGeom prst="rect">
            <a:avLst/>
          </a:prstGeom>
          <a:noFill/>
        </p:spPr>
        <p:txBody>
          <a:bodyPr wrap="none" rtlCol="0">
            <a:spAutoFit/>
          </a:bodyPr>
          <a:lstStyle/>
          <a:p>
            <a:pPr>
              <a:spcAft>
                <a:spcPts val="600"/>
              </a:spcAft>
            </a:pPr>
            <a:r>
              <a:rPr lang="en-US" sz="700" i="1">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22" presetClass="entr" presetSubtype="2"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par>
                                <p:cTn id="31"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2" dur="2000" fill="hold"/>
                                        <p:tgtEl>
                                          <p:spTgt spid="29"/>
                                        </p:tgtEl>
                                        <p:attrNameLst>
                                          <p:attrName>ppt_x</p:attrName>
                                          <p:attrName>ppt_y</p:attrName>
                                        </p:attrNameLst>
                                      </p:cBhvr>
                                      <p:rCtr x="-23351" y="-2778"/>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3429000"/>
            <a:ext cx="11277600" cy="434009"/>
          </a:xfrm>
        </p:spPr>
        <p:txBody>
          <a:bodyPr>
            <a:normAutofit fontScale="92500" lnSpcReduction="10000"/>
          </a:bodyPr>
          <a:lstStyle/>
          <a:p>
            <a:pPr algn="ctr"/>
            <a:r>
              <a:rPr lang="en-US" sz="2000" dirty="0">
                <a:hlinkClick r:id="rId2"/>
              </a:rPr>
              <a:t>https://mybinder.org/v1/gh/janisbent/sc-lab/v1.0?filepath=%2FSide_Channel_Lab.ipynb</a:t>
            </a:r>
          </a:p>
          <a:p>
            <a:pPr algn="ctr"/>
            <a:endParaRPr lang="en-US" sz="2000" dirty="0">
              <a:hlinkClick r:id="rId2"/>
            </a:endParaRPr>
          </a:p>
        </p:txBody>
      </p:sp>
    </p:spTree>
    <p:extLst>
      <p:ext uri="{BB962C8B-B14F-4D97-AF65-F5344CB8AC3E}">
        <p14:creationId xmlns:p14="http://schemas.microsoft.com/office/powerpoint/2010/main" val="143243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Tree>
    <p:extLst>
      <p:ext uri="{BB962C8B-B14F-4D97-AF65-F5344CB8AC3E}">
        <p14:creationId xmlns:p14="http://schemas.microsoft.com/office/powerpoint/2010/main" val="285229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AEC97E-4A90-48C4-948A-13C95BF4CB0C}"/>
              </a:ext>
            </a:extLst>
          </p:cNvPr>
          <p:cNvSpPr>
            <a:spLocks noGrp="1"/>
          </p:cNvSpPr>
          <p:nvPr>
            <p:ph type="sldNum" sz="quarter" idx="11"/>
          </p:nvPr>
        </p:nvSpPr>
        <p:spPr/>
        <p:txBody>
          <a:bodyPr/>
          <a:lstStyle/>
          <a:p>
            <a:fld id="{2F2F552B-1952-B44E-8CAB-5705F0ACD2E2}" type="slidenum">
              <a:rPr lang="uk-UA" smtClean="0"/>
              <a:pPr/>
              <a:t>2</a:t>
            </a:fld>
            <a:endParaRPr lang="uk-UA" dirty="0"/>
          </a:p>
        </p:txBody>
      </p:sp>
      <p:sp>
        <p:nvSpPr>
          <p:cNvPr id="8" name="Content Placeholder 3">
            <a:extLst>
              <a:ext uri="{FF2B5EF4-FFF2-40B4-BE49-F238E27FC236}">
                <a16:creationId xmlns:a16="http://schemas.microsoft.com/office/drawing/2014/main" id="{A4D48671-2E8C-4DD0-B696-25C42DCC8406}"/>
              </a:ext>
            </a:extLst>
          </p:cNvPr>
          <p:cNvSpPr>
            <a:spLocks noGrp="1"/>
          </p:cNvSpPr>
          <p:nvPr>
            <p:ph sz="quarter" idx="12"/>
          </p:nvPr>
        </p:nvSpPr>
        <p:spPr/>
        <p:txBody>
          <a:bodyPr/>
          <a:lstStyle>
            <a:lvl1pPr>
              <a:defRPr/>
            </a:lvl1pPr>
          </a:lstStyle>
          <a:p>
            <a:pPr marL="342900" lvl="0" indent="-342900">
              <a:buFont typeface="Arial" panose="020B0604020202020204" pitchFamily="34" charset="0"/>
              <a:buChar char="•"/>
            </a:pPr>
            <a:r>
              <a:rPr lang="en-US" dirty="0"/>
              <a:t>Design-Build-Attack competition</a:t>
            </a:r>
          </a:p>
          <a:p>
            <a:pPr marL="342900" lvl="0" indent="-342900">
              <a:buFont typeface="Arial" panose="020B0604020202020204" pitchFamily="34" charset="0"/>
              <a:buChar char="•"/>
            </a:pPr>
            <a:r>
              <a:rPr lang="en-US" dirty="0"/>
              <a:t>Run on an embedded platform</a:t>
            </a:r>
          </a:p>
          <a:p>
            <a:pPr marL="342900" lvl="0" indent="-342900">
              <a:buFont typeface="Arial" panose="020B0604020202020204" pitchFamily="34" charset="0"/>
              <a:buChar char="•"/>
            </a:pPr>
            <a:r>
              <a:rPr lang="en-US" dirty="0"/>
              <a:t>Teams must implement a secure design</a:t>
            </a:r>
          </a:p>
          <a:p>
            <a:pPr marL="581025" lvl="2" indent="-342900">
              <a:buFont typeface="Arial" panose="020B0604020202020204" pitchFamily="34" charset="0"/>
              <a:buChar char="•"/>
            </a:pPr>
            <a:r>
              <a:rPr lang="en-US" dirty="0"/>
              <a:t>Functional requirements</a:t>
            </a:r>
          </a:p>
          <a:p>
            <a:pPr marL="581025" lvl="2" indent="-342900">
              <a:buFont typeface="Arial" panose="020B0604020202020204" pitchFamily="34" charset="0"/>
              <a:buChar char="•"/>
            </a:pPr>
            <a:r>
              <a:rPr lang="en-US" dirty="0"/>
              <a:t>Security requirements</a:t>
            </a:r>
          </a:p>
          <a:p>
            <a:pPr marL="342900" lvl="0" indent="-342900">
              <a:buFont typeface="Arial" panose="020B0604020202020204" pitchFamily="34" charset="0"/>
              <a:buChar char="•"/>
            </a:pPr>
            <a:r>
              <a:rPr lang="en-US" dirty="0"/>
              <a:t>College (and even high school) teams from across the country</a:t>
            </a:r>
          </a:p>
        </p:txBody>
      </p:sp>
      <p:sp>
        <p:nvSpPr>
          <p:cNvPr id="7" name="Title 11">
            <a:extLst>
              <a:ext uri="{FF2B5EF4-FFF2-40B4-BE49-F238E27FC236}">
                <a16:creationId xmlns:a16="http://schemas.microsoft.com/office/drawing/2014/main" id="{1FBFDB47-DFC7-405A-9FC2-757608858504}"/>
              </a:ext>
            </a:extLst>
          </p:cNvPr>
          <p:cNvSpPr>
            <a:spLocks noGrp="1"/>
          </p:cNvSpPr>
          <p:nvPr>
            <p:ph type="title"/>
          </p:nvPr>
        </p:nvSpPr>
        <p:spPr/>
        <p:txBody>
          <a:bodyPr/>
          <a:lstStyle>
            <a:lvl1pPr>
              <a:defRPr sz="3200">
                <a:solidFill>
                  <a:schemeClr val="tx2"/>
                </a:solidFill>
              </a:defRPr>
            </a:lvl1pPr>
          </a:lstStyle>
          <a:p>
            <a:r>
              <a:rPr lang="en-US" dirty="0"/>
              <a:t>What is the eCTF?</a:t>
            </a:r>
          </a:p>
        </p:txBody>
      </p:sp>
    </p:spTree>
    <p:extLst>
      <p:ext uri="{BB962C8B-B14F-4D97-AF65-F5344CB8AC3E}">
        <p14:creationId xmlns:p14="http://schemas.microsoft.com/office/powerpoint/2010/main" val="164107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66C44-9B95-4164-8DA6-F8760DFB57EE}"/>
              </a:ext>
            </a:extLst>
          </p:cNvPr>
          <p:cNvSpPr>
            <a:spLocks noGrp="1"/>
          </p:cNvSpPr>
          <p:nvPr>
            <p:ph type="sldNum" sz="quarter" idx="11"/>
          </p:nvPr>
        </p:nvSpPr>
        <p:spPr/>
        <p:txBody>
          <a:bodyPr/>
          <a:lstStyle/>
          <a:p>
            <a:fld id="{2F2F552B-1952-B44E-8CAB-5705F0ACD2E2}" type="slidenum">
              <a:rPr lang="uk-UA" smtClean="0"/>
              <a:pPr/>
              <a:t>3</a:t>
            </a:fld>
            <a:endParaRPr lang="uk-UA" dirty="0"/>
          </a:p>
        </p:txBody>
      </p:sp>
      <p:sp>
        <p:nvSpPr>
          <p:cNvPr id="3" name="Title 2">
            <a:extLst>
              <a:ext uri="{FF2B5EF4-FFF2-40B4-BE49-F238E27FC236}">
                <a16:creationId xmlns:a16="http://schemas.microsoft.com/office/drawing/2014/main" id="{4ED52D8D-A72F-4388-8CBE-EC9E0672D4CD}"/>
              </a:ext>
            </a:extLst>
          </p:cNvPr>
          <p:cNvSpPr>
            <a:spLocks noGrp="1"/>
          </p:cNvSpPr>
          <p:nvPr>
            <p:ph type="title"/>
          </p:nvPr>
        </p:nvSpPr>
        <p:spPr/>
        <p:txBody>
          <a:bodyPr/>
          <a:lstStyle/>
          <a:p>
            <a:r>
              <a:rPr lang="en-US" dirty="0"/>
              <a:t>eCTF Timeline</a:t>
            </a:r>
          </a:p>
        </p:txBody>
      </p:sp>
      <p:graphicFrame>
        <p:nvGraphicFramePr>
          <p:cNvPr id="6" name="Diagram 5">
            <a:extLst>
              <a:ext uri="{FF2B5EF4-FFF2-40B4-BE49-F238E27FC236}">
                <a16:creationId xmlns:a16="http://schemas.microsoft.com/office/drawing/2014/main" id="{6147694F-A114-4F05-B00A-0AAD4A100BC9}"/>
              </a:ext>
            </a:extLst>
          </p:cNvPr>
          <p:cNvGraphicFramePr/>
          <p:nvPr>
            <p:extLst>
              <p:ext uri="{D42A27DB-BD31-4B8C-83A1-F6EECF244321}">
                <p14:modId xmlns:p14="http://schemas.microsoft.com/office/powerpoint/2010/main" val="3772336973"/>
              </p:ext>
            </p:extLst>
          </p:nvPr>
        </p:nvGraphicFramePr>
        <p:xfrm>
          <a:off x="1901134" y="1848353"/>
          <a:ext cx="8389732" cy="439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55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F83B-CC40-4D6E-BFD0-74BCB9D73711}"/>
              </a:ext>
            </a:extLst>
          </p:cNvPr>
          <p:cNvSpPr>
            <a:spLocks noGrp="1"/>
          </p:cNvSpPr>
          <p:nvPr>
            <p:ph type="title"/>
          </p:nvPr>
        </p:nvSpPr>
        <p:spPr/>
        <p:txBody>
          <a:bodyPr/>
          <a:lstStyle/>
          <a:p>
            <a:r>
              <a:rPr lang="en-US" dirty="0"/>
              <a:t>Example Competition</a:t>
            </a:r>
          </a:p>
        </p:txBody>
      </p:sp>
      <p:sp>
        <p:nvSpPr>
          <p:cNvPr id="3" name="Content Placeholder 2">
            <a:extLst>
              <a:ext uri="{FF2B5EF4-FFF2-40B4-BE49-F238E27FC236}">
                <a16:creationId xmlns:a16="http://schemas.microsoft.com/office/drawing/2014/main" id="{80168DF2-4F23-43FB-9AD4-1D587BA02E36}"/>
              </a:ext>
            </a:extLst>
          </p:cNvPr>
          <p:cNvSpPr>
            <a:spLocks noGrp="1"/>
          </p:cNvSpPr>
          <p:nvPr>
            <p:ph idx="1"/>
          </p:nvPr>
        </p:nvSpPr>
        <p:spPr>
          <a:xfrm>
            <a:off x="616449" y="1371601"/>
            <a:ext cx="7983853" cy="4794737"/>
          </a:xfrm>
        </p:spPr>
        <p:txBody>
          <a:bodyPr/>
          <a:lstStyle/>
          <a:p>
            <a:pPr>
              <a:lnSpc>
                <a:spcPct val="100000"/>
              </a:lnSpc>
            </a:pPr>
            <a:r>
              <a:rPr lang="en-US" dirty="0"/>
              <a:t>Your team is tasked with designing a secure Digital Rights Management (DRM) module to be used on next generation multimedia player devices</a:t>
            </a:r>
          </a:p>
          <a:p>
            <a:pPr fontAlgn="base">
              <a:lnSpc>
                <a:spcPct val="100000"/>
              </a:lnSpc>
            </a:pPr>
            <a:endParaRPr lang="en-US" dirty="0"/>
          </a:p>
          <a:p>
            <a:pPr fontAlgn="base">
              <a:lnSpc>
                <a:spcPct val="100000"/>
              </a:lnSpc>
            </a:pPr>
            <a:r>
              <a:rPr lang="en-US" dirty="0"/>
              <a:t>The prototype music player is called…</a:t>
            </a:r>
            <a:r>
              <a:rPr lang="en-US" b="0" dirty="0"/>
              <a:t>​</a:t>
            </a:r>
          </a:p>
          <a:p>
            <a:pPr marL="382170" lvl="1" indent="0" fontAlgn="base">
              <a:lnSpc>
                <a:spcPct val="100000"/>
              </a:lnSpc>
              <a:buNone/>
            </a:pPr>
            <a:r>
              <a:rPr lang="en-US" b="0" dirty="0"/>
              <a:t>…the </a:t>
            </a:r>
            <a:r>
              <a:rPr lang="en-US" dirty="0"/>
              <a:t>m</a:t>
            </a:r>
            <a:r>
              <a:rPr lang="en-US" b="0" dirty="0"/>
              <a:t>iPod!</a:t>
            </a:r>
          </a:p>
          <a:p>
            <a:endParaRPr lang="en-US" dirty="0"/>
          </a:p>
        </p:txBody>
      </p:sp>
      <p:pic>
        <p:nvPicPr>
          <p:cNvPr id="6" name="Picture 5">
            <a:extLst>
              <a:ext uri="{FF2B5EF4-FFF2-40B4-BE49-F238E27FC236}">
                <a16:creationId xmlns:a16="http://schemas.microsoft.com/office/drawing/2014/main" id="{ADBD9486-2703-4644-AC85-8932C2FF4E55}"/>
              </a:ext>
            </a:extLst>
          </p:cNvPr>
          <p:cNvPicPr>
            <a:picLocks noChangeAspect="1"/>
          </p:cNvPicPr>
          <p:nvPr/>
        </p:nvPicPr>
        <p:blipFill rotWithShape="1">
          <a:blip r:embed="rId3">
            <a:extLst>
              <a:ext uri="{28A0092B-C50C-407E-A947-70E740481C1C}">
                <a14:useLocalDpi xmlns:a14="http://schemas.microsoft.com/office/drawing/2010/main" val="0"/>
              </a:ext>
            </a:extLst>
          </a:blip>
          <a:srcRect t="7272" r="1658"/>
          <a:stretch/>
        </p:blipFill>
        <p:spPr>
          <a:xfrm>
            <a:off x="6925035" y="2855124"/>
            <a:ext cx="4928134" cy="3566802"/>
          </a:xfrm>
          <a:prstGeom prst="rect">
            <a:avLst/>
          </a:prstGeom>
          <a:ln>
            <a:noFill/>
          </a:ln>
          <a:effectLst>
            <a:softEdge rad="112500"/>
          </a:effectLst>
        </p:spPr>
      </p:pic>
    </p:spTree>
    <p:extLst>
      <p:ext uri="{BB962C8B-B14F-4D97-AF65-F5344CB8AC3E}">
        <p14:creationId xmlns:p14="http://schemas.microsoft.com/office/powerpoint/2010/main" val="28451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fld id="{2F2F552B-1952-B44E-8CAB-5705F0ACD2E2}" type="slidenum">
              <a:rPr lang="uk-UA" smtClean="0"/>
              <a:pPr/>
              <a:t>5</a:t>
            </a:fld>
            <a:endParaRPr lang="uk-UA" dirty="0"/>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Tree>
    <p:extLst>
      <p:ext uri="{BB962C8B-B14F-4D97-AF65-F5344CB8AC3E}">
        <p14:creationId xmlns:p14="http://schemas.microsoft.com/office/powerpoint/2010/main" val="125043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A892B-8C43-4693-98AB-596010F3B791}"/>
              </a:ext>
            </a:extLst>
          </p:cNvPr>
          <p:cNvSpPr>
            <a:spLocks noGrp="1"/>
          </p:cNvSpPr>
          <p:nvPr>
            <p:ph type="sldNum" sz="quarter" idx="11"/>
          </p:nvPr>
        </p:nvSpPr>
        <p:spPr/>
        <p:txBody>
          <a:bodyPr/>
          <a:lstStyle/>
          <a:p>
            <a:fld id="{2F2F552B-1952-B44E-8CAB-5705F0ACD2E2}" type="slidenum">
              <a:rPr lang="uk-UA" smtClean="0"/>
              <a:pPr/>
              <a:t>6</a:t>
            </a:fld>
            <a:endParaRPr lang="uk-UA" dirty="0"/>
          </a:p>
        </p:txBody>
      </p:sp>
      <p:sp>
        <p:nvSpPr>
          <p:cNvPr id="3" name="Title 2">
            <a:extLst>
              <a:ext uri="{FF2B5EF4-FFF2-40B4-BE49-F238E27FC236}">
                <a16:creationId xmlns:a16="http://schemas.microsoft.com/office/drawing/2014/main" id="{CD887693-F7EF-473F-B9B7-03E4CEF7D0C4}"/>
              </a:ext>
            </a:extLst>
          </p:cNvPr>
          <p:cNvSpPr>
            <a:spLocks noGrp="1"/>
          </p:cNvSpPr>
          <p:nvPr>
            <p:ph type="title"/>
          </p:nvPr>
        </p:nvSpPr>
        <p:spPr/>
        <p:txBody>
          <a:bodyPr/>
          <a:lstStyle/>
          <a:p>
            <a:r>
              <a:rPr lang="en-US" dirty="0"/>
              <a:t>2021 Competition</a:t>
            </a:r>
          </a:p>
        </p:txBody>
      </p:sp>
      <p:pic>
        <p:nvPicPr>
          <p:cNvPr id="7" name="Picture 6">
            <a:extLst>
              <a:ext uri="{FF2B5EF4-FFF2-40B4-BE49-F238E27FC236}">
                <a16:creationId xmlns:a16="http://schemas.microsoft.com/office/drawing/2014/main" id="{7D76B29E-95E6-604B-BE6F-91E9011C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609" y="0"/>
            <a:ext cx="5767091" cy="6462002"/>
          </a:xfrm>
          <a:prstGeom prst="rect">
            <a:avLst/>
          </a:prstGeom>
        </p:spPr>
      </p:pic>
    </p:spTree>
    <p:extLst>
      <p:ext uri="{BB962C8B-B14F-4D97-AF65-F5344CB8AC3E}">
        <p14:creationId xmlns:p14="http://schemas.microsoft.com/office/powerpoint/2010/main" val="242296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7</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Side-Channel?</a:t>
            </a:r>
          </a:p>
        </p:txBody>
      </p:sp>
    </p:spTree>
    <p:extLst>
      <p:ext uri="{BB962C8B-B14F-4D97-AF65-F5344CB8AC3E}">
        <p14:creationId xmlns:p14="http://schemas.microsoft.com/office/powerpoint/2010/main" val="309069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8</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9</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3.xml><?xml version="1.0" encoding="utf-8"?>
<ds:datastoreItem xmlns:ds="http://schemas.openxmlformats.org/officeDocument/2006/customXml" ds:itemID="{F219DC15-61A0-49F9-A544-3B3E1A8C84B9}">
  <ds:schemaRefs>
    <ds:schemaRef ds:uri="http://purl.org/dc/terms/"/>
    <ds:schemaRef ds:uri="b76adf87-f316-4c98-a64a-949386c4ea04"/>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63051f0e-f590-416c-890d-b8035e29f5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21844</TotalTime>
  <Words>549</Words>
  <Application>Microsoft Macintosh PowerPoint</Application>
  <PresentationFormat>Widescreen</PresentationFormat>
  <Paragraphs>93</Paragraphs>
  <Slides>12</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Arial Regular</vt:lpstr>
      <vt:lpstr>Calibri</vt:lpstr>
      <vt:lpstr>Courier New</vt:lpstr>
      <vt:lpstr>Franklin Gothic Demi</vt:lpstr>
      <vt:lpstr>Wingdings</vt:lpstr>
      <vt:lpstr>Office Theme</vt:lpstr>
      <vt:lpstr>3_Office Theme</vt:lpstr>
      <vt:lpstr>1_Office Theme</vt:lpstr>
      <vt:lpstr>2_Office Theme</vt:lpstr>
      <vt:lpstr>MITRE, The eCTF, and Side-Channel Analysis</vt:lpstr>
      <vt:lpstr>What is the eCTF?</vt:lpstr>
      <vt:lpstr>eCTF Timeline</vt:lpstr>
      <vt:lpstr>Example Competition</vt:lpstr>
      <vt:lpstr>Why do the eCTF?</vt:lpstr>
      <vt:lpstr>2021 Competition</vt:lpstr>
      <vt:lpstr>What is Side-Channel?</vt:lpstr>
      <vt:lpstr>Side-Channel Analogy </vt:lpstr>
      <vt:lpstr>Side-Channel Attacks</vt:lpstr>
      <vt:lpstr>Side-Channel Capture</vt:lpstr>
      <vt:lpstr>Side-Channel Workshop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9</cp:revision>
  <cp:lastPrinted>2020-03-06T14:31:16Z</cp:lastPrinted>
  <dcterms:created xsi:type="dcterms:W3CDTF">2020-09-30T17:27:12Z</dcterms:created>
  <dcterms:modified xsi:type="dcterms:W3CDTF">2021-10-13T14:47:53Z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